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7" r:id="rId6"/>
    <p:sldId id="269" r:id="rId7"/>
    <p:sldId id="270" r:id="rId8"/>
    <p:sldId id="271" r:id="rId9"/>
    <p:sldId id="272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84" r:id="rId18"/>
    <p:sldId id="283" r:id="rId19"/>
    <p:sldId id="282" r:id="rId20"/>
    <p:sldId id="281" r:id="rId21"/>
    <p:sldId id="273" r:id="rId22"/>
    <p:sldId id="289" r:id="rId23"/>
    <p:sldId id="290" r:id="rId24"/>
    <p:sldId id="287" r:id="rId25"/>
    <p:sldId id="288" r:id="rId26"/>
    <p:sldId id="285" r:id="rId27"/>
    <p:sldId id="286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41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71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06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63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57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23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06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61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76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8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6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BF01-95A3-4885-9E71-EFD18FCFCA75}" type="datetimeFigureOut">
              <a:rPr lang="nl-NL" smtClean="0"/>
              <a:t>31-1-2018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C2436-834B-4083-A3E5-F0C456CCC7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58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eipartners.nl/groenbemesters/vanggewassen/productenoverzicht/goenfix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Vs1H5K2z5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04" y="-933450"/>
            <a:ext cx="7610475" cy="779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912"/>
            <a:ext cx="6045134" cy="2473712"/>
          </a:xfrm>
          <a:prstGeom prst="rect">
            <a:avLst/>
          </a:prstGeom>
        </p:spPr>
      </p:pic>
      <p:pic>
        <p:nvPicPr>
          <p:cNvPr id="5" name="Afbeelding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951" y="4074143"/>
            <a:ext cx="7846741" cy="24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291359" cy="199804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04" y="1220848"/>
            <a:ext cx="3876141" cy="25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8664"/>
            <a:ext cx="6176531" cy="22589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03" y="4052854"/>
            <a:ext cx="8395358" cy="20228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45307"/>
            <a:ext cx="7937810" cy="52958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105" y="1170728"/>
            <a:ext cx="7524054" cy="454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38" y="1271935"/>
            <a:ext cx="6059921" cy="43705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70" y="1027905"/>
            <a:ext cx="5699174" cy="21419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922" y="3014979"/>
            <a:ext cx="2066693" cy="35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17" y="1428866"/>
            <a:ext cx="5500435" cy="20280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161" y="3456878"/>
            <a:ext cx="4614479" cy="26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60" y="1384493"/>
            <a:ext cx="6135262" cy="39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8700"/>
            <a:ext cx="10147683" cy="29163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088" y="4770578"/>
            <a:ext cx="12426175" cy="25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89" y="1690688"/>
            <a:ext cx="8606779" cy="311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66" y="1779897"/>
            <a:ext cx="8823649" cy="38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881" y="2551559"/>
            <a:ext cx="4900148" cy="49001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10233228" cy="21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46" y="3419408"/>
            <a:ext cx="4910254" cy="32775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0588"/>
            <a:ext cx="5685263" cy="29843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176" y="132496"/>
            <a:ext cx="4176597" cy="311638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176" y="3513423"/>
            <a:ext cx="3376147" cy="33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-461963"/>
            <a:ext cx="7400925" cy="77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8777"/>
            <a:ext cx="5901580" cy="368466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01" y="0"/>
            <a:ext cx="5410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8494"/>
            <a:ext cx="6272667" cy="27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1645"/>
            <a:ext cx="6040432" cy="376748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276" y="2128954"/>
            <a:ext cx="4368662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97129"/>
            <a:ext cx="5696415" cy="556529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66" y="1369280"/>
            <a:ext cx="4629902" cy="45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8323"/>
            <a:ext cx="6045102" cy="436419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302" y="2470104"/>
            <a:ext cx="5078462" cy="34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214" y="-372869"/>
            <a:ext cx="756285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3" name="nVs1H5K2z5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5492" y="1327693"/>
            <a:ext cx="8780966" cy="49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6957"/>
            <a:ext cx="5432302" cy="23902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826" y="365125"/>
            <a:ext cx="4554174" cy="46863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20225"/>
            <a:ext cx="7920445" cy="14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8981"/>
            <a:ext cx="5943001" cy="3678277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5640" y="5287787"/>
            <a:ext cx="3056844" cy="12946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913354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43313"/>
            <a:ext cx="6261365" cy="17214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34673"/>
            <a:ext cx="6261365" cy="169882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535" y="1538869"/>
            <a:ext cx="4534483" cy="43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4" y="1345581"/>
            <a:ext cx="5220746" cy="53137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47347"/>
            <a:ext cx="3429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4597"/>
            <a:ext cx="10117525" cy="54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2" y="-914400"/>
            <a:ext cx="7610475" cy="79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u="sng" dirty="0" smtClean="0">
                <a:solidFill>
                  <a:srgbClr val="00B050"/>
                </a:solidFill>
              </a:rPr>
              <a:t>Bodemvruchtbaarheid</a:t>
            </a:r>
            <a:endParaRPr lang="nl-NL" sz="2800" b="1" u="sng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50" y="1390068"/>
            <a:ext cx="5679572" cy="431415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72" y="1690688"/>
            <a:ext cx="5226205" cy="39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23</Words>
  <Application>Microsoft Office PowerPoint</Application>
  <PresentationFormat>Breedbeeld</PresentationFormat>
  <Paragraphs>23</Paragraphs>
  <Slides>27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Kantoorthema</vt:lpstr>
      <vt:lpstr>PowerPoint-presentatie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PowerPoint-presentatie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Bodemvruchtbaarheid</vt:lpstr>
      <vt:lpstr>PowerPoint-presentatie</vt:lpstr>
      <vt:lpstr>Bodemvruchtbaarheid</vt:lpstr>
      <vt:lpstr>Bodemvruchtbaarheid</vt:lpstr>
      <vt:lpstr>Bodemvruchtbaarheid</vt:lpstr>
      <vt:lpstr>Bodemvruchtbaarheid</vt:lpstr>
      <vt:lpstr>Bodemvruchtbaarheid</vt:lpstr>
      <vt:lpstr>PowerPoint-presentatie</vt:lpstr>
      <vt:lpstr>Bodemvruchtbaarheid</vt:lpstr>
    </vt:vector>
  </TitlesOfParts>
  <Company>De Groene Welle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Robert Soesman</dc:creator>
  <cp:lastModifiedBy>Robert Soesman</cp:lastModifiedBy>
  <cp:revision>29</cp:revision>
  <dcterms:created xsi:type="dcterms:W3CDTF">2018-01-19T07:59:56Z</dcterms:created>
  <dcterms:modified xsi:type="dcterms:W3CDTF">2018-01-31T13:08:22Z</dcterms:modified>
</cp:coreProperties>
</file>